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83133340"/>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139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мамырға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19 мамыр сағ. 20-дан 20</a:t>
            </a:r>
            <a:r>
              <a:rPr lang="kk-KZ" sz="1200" b="1" dirty="0" smtClean="0">
                <a:solidFill>
                  <a:prstClr val="black"/>
                </a:solidFill>
                <a:latin typeface="Times New Roman" panose="02020603050405020304" pitchFamily="18" charset="0"/>
                <a:cs typeface="Times New Roman" panose="02020603050405020304" pitchFamily="18" charset="0"/>
              </a:rPr>
              <a:t> мамыр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a:latin typeface="Times New Roman" panose="02020603050405020304" pitchFamily="18" charset="0"/>
                <a:ea typeface="Calibri" panose="020F0502020204030204" pitchFamily="34" charset="0"/>
              </a:rPr>
              <a:t>К</a:t>
            </a:r>
            <a:r>
              <a:rPr lang="ru-RU" sz="1200" dirty="0" smtClean="0">
                <a:latin typeface="Times New Roman" panose="02020603050405020304" pitchFamily="18" charset="0"/>
                <a:ea typeface="Calibri" panose="020F0502020204030204" pitchFamily="34" charset="0"/>
              </a:rPr>
              <a:t>өшпелі </a:t>
            </a:r>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жаңбыр, </a:t>
            </a:r>
            <a:r>
              <a:rPr lang="ru-RU" sz="1200" dirty="0" err="1" smtClean="0">
                <a:latin typeface="Times New Roman" panose="02020603050405020304" pitchFamily="18" charset="0"/>
                <a:ea typeface="Calibri" panose="020F0502020204030204" pitchFamily="34" charset="0"/>
              </a:rPr>
              <a:t>найзағай</a:t>
            </a:r>
            <a:r>
              <a:rPr lang="ru-RU" sz="1200" dirty="0" smtClean="0">
                <a:latin typeface="Times New Roman" panose="02020603050405020304" pitchFamily="18" charset="0"/>
                <a:ea typeface="Calibri" panose="020F0502020204030204" pitchFamily="34"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бұршақ</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Оңтүстік-батыстан</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соғатын</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жел</a:t>
            </a:r>
            <a:r>
              <a:rPr lang="ru-RU" sz="1200" dirty="0">
                <a:latin typeface="Times New Roman" panose="02020603050405020304" pitchFamily="18" charset="0"/>
                <a:ea typeface="Calibri" panose="020F0502020204030204" pitchFamily="34" charset="0"/>
              </a:rPr>
              <a:t> солтүстік-шығысқа </a:t>
            </a:r>
            <a:r>
              <a:rPr lang="ru-RU" sz="1200" dirty="0" err="1">
                <a:latin typeface="Times New Roman" panose="02020603050405020304" pitchFamily="18" charset="0"/>
                <a:ea typeface="Calibri" panose="020F0502020204030204" pitchFamily="34" charset="0"/>
              </a:rPr>
              <a:t>ауысады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күші</a:t>
            </a:r>
            <a:r>
              <a:rPr lang="ru-RU" sz="1200" dirty="0">
                <a:latin typeface="Times New Roman" panose="02020603050405020304" pitchFamily="18" charset="0"/>
                <a:ea typeface="Calibri" panose="020F0502020204030204" pitchFamily="34" charset="0"/>
              </a:rPr>
              <a:t> 9-14,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екпіні</a:t>
            </a:r>
            <a:r>
              <a:rPr lang="ru-RU" sz="1200" dirty="0">
                <a:latin typeface="Times New Roman" panose="02020603050405020304" pitchFamily="18" charset="0"/>
                <a:ea typeface="Calibri" panose="020F0502020204030204" pitchFamily="34" charset="0"/>
              </a:rPr>
              <a:t> 15-20 м/с. </a:t>
            </a:r>
            <a:r>
              <a:rPr lang="ru-RU" sz="1200" dirty="0" err="1">
                <a:latin typeface="Times New Roman" panose="02020603050405020304" pitchFamily="18" charset="0"/>
                <a:ea typeface="Calibri" panose="020F0502020204030204" pitchFamily="34" charset="0"/>
              </a:rPr>
              <a:t>Ауа</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13-15,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28-30 градус </a:t>
            </a:r>
            <a:r>
              <a:rPr lang="ru-RU" sz="1200" dirty="0" err="1">
                <a:latin typeface="Times New Roman" panose="02020603050405020304" pitchFamily="18" charset="0"/>
                <a:ea typeface="Calibri" panose="020F0502020204030204" pitchFamily="34" charset="0"/>
              </a:rPr>
              <a:t>жылы</a:t>
            </a:r>
            <a:r>
              <a:rPr lang="ru-RU" sz="1200" dirty="0">
                <a:latin typeface="Times New Roman" panose="02020603050405020304" pitchFamily="18" charset="0"/>
                <a:ea typeface="Calibri" panose="020F0502020204030204" pitchFamily="34" charset="0"/>
              </a:rPr>
              <a:t>.</a:t>
            </a:r>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21 мамырға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20 </a:t>
            </a:r>
            <a:r>
              <a:rPr lang="kk-KZ" sz="1200" b="1" dirty="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 20-дан 21 мамыр сағ. 08-ге дейін </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a:t>
            </a:r>
            <a:r>
              <a:rPr lang="kk-KZ" sz="1200" dirty="0">
                <a:solidFill>
                  <a:prstClr val="black"/>
                </a:solidFill>
                <a:latin typeface="Times New Roman" panose="02020603050405020304" pitchFamily="18" charset="0"/>
                <a:cs typeface="Times New Roman" panose="02020603050405020304" pitchFamily="18" charset="0"/>
              </a:rPr>
              <a:t>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жаңбыр</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Солтүстік-шығыс</a:t>
            </a:r>
            <a:r>
              <a:rPr lang="kk-KZ" sz="1200" kern="900" dirty="0" smtClean="0">
                <a:solidFill>
                  <a:srgbClr val="000000"/>
                </a:solidFill>
                <a:latin typeface="Times New Roman" panose="02020603050405020304" pitchFamily="18" charset="0"/>
                <a:ea typeface="Times New Roman" panose="02020603050405020304" pitchFamily="18" charset="0"/>
              </a:rPr>
              <a:t>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9-11</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84278659"/>
              </p:ext>
            </p:extLst>
          </p:nvPr>
        </p:nvGraphicFramePr>
        <p:xfrm>
          <a:off x="4989607" y="3999691"/>
          <a:ext cx="4716320" cy="2175078"/>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720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0.276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Arial Cyr" panose="020B06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smtClean="0">
                <a:solidFill>
                  <a:srgbClr val="000000"/>
                </a:solidFill>
                <a:latin typeface="Times New Roman" panose="02020603050405020304" pitchFamily="18" charset="0"/>
                <a:cs typeface="Times New Roman" panose="02020603050405020304" pitchFamily="18" charset="0"/>
              </a:rPr>
              <a:t>Маркевич</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31731</TotalTime>
  <Words>570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Arial Cyr</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5748</cp:revision>
  <cp:lastPrinted>2021-07-01T07:38:07Z</cp:lastPrinted>
  <dcterms:created xsi:type="dcterms:W3CDTF">2018-03-27T06:03:00Z</dcterms:created>
  <dcterms:modified xsi:type="dcterms:W3CDTF">2026-05-19T07:29:47Z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